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C0A9"/>
    <a:srgbClr val="70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78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52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48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66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82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49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17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71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83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20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74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09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1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97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7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53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10F3-9913-48C3-8EFC-723B774DFDED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0D18-BCED-4783-868A-483FD4B974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254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2CC0A9"/>
                </a:solidFill>
              </a:rPr>
              <a:t>Pierwsi ludzie na ziemi</a:t>
            </a:r>
            <a:endParaRPr lang="pl-PL" sz="4000" dirty="0">
              <a:solidFill>
                <a:srgbClr val="2CC0A9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                                                                                                                        Autor:</a:t>
            </a:r>
          </a:p>
          <a:p>
            <a:r>
              <a:rPr lang="pl-PL" dirty="0" smtClean="0"/>
              <a:t>                                                                                                                   Piotr Strama</a:t>
            </a:r>
          </a:p>
        </p:txBody>
      </p:sp>
    </p:spTree>
    <p:extLst>
      <p:ext uri="{BB962C8B-B14F-4D97-AF65-F5344CB8AC3E}">
        <p14:creationId xmlns:p14="http://schemas.microsoft.com/office/powerpoint/2010/main" val="3928399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456" y="764373"/>
            <a:ext cx="7379746" cy="12930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Pierwszy człowiek : australopitek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63" y="1670122"/>
            <a:ext cx="6113931" cy="4585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944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972" y="764373"/>
            <a:ext cx="6917167" cy="1293028"/>
          </a:xfrm>
        </p:spPr>
        <p:txBody>
          <a:bodyPr/>
          <a:lstStyle/>
          <a:p>
            <a:r>
              <a:rPr lang="pl-PL" dirty="0" smtClean="0"/>
              <a:t>Szczątki </a:t>
            </a:r>
            <a:r>
              <a:rPr lang="pl-PL" dirty="0" err="1" smtClean="0"/>
              <a:t>australopitka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70" y="764372"/>
            <a:ext cx="4245911" cy="3409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7334" y="522044"/>
            <a:ext cx="2922498" cy="7049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64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092" y="764373"/>
            <a:ext cx="6648226" cy="129302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Gdzie narodził się pierwszy człowiek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0" y="620357"/>
            <a:ext cx="4304782" cy="40699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" y="1551790"/>
            <a:ext cx="3901441" cy="3475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69" y="4066391"/>
            <a:ext cx="4176992" cy="26161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19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125" y="603010"/>
            <a:ext cx="9154757" cy="4872632"/>
          </a:xfrm>
        </p:spPr>
        <p:txBody>
          <a:bodyPr>
            <a:normAutofit/>
          </a:bodyPr>
          <a:lstStyle/>
          <a:p>
            <a:r>
              <a:rPr lang="pl-PL" sz="1600" dirty="0" smtClean="0"/>
              <a:t>Pierwsi ludzie urodzili się 4   miliony lat temu w Afryce. byli cali owłosieni nie umieli się niczym posługiwać byli mali i zgarbieni. </a:t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42" y="2657718"/>
            <a:ext cx="5162801" cy="3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6348" y="925737"/>
            <a:ext cx="8610600" cy="1293028"/>
          </a:xfrm>
        </p:spPr>
        <p:txBody>
          <a:bodyPr/>
          <a:lstStyle/>
          <a:p>
            <a:r>
              <a:rPr lang="pl-PL" dirty="0" smtClean="0"/>
              <a:t>Człowiek współczesny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0" y="1960581"/>
            <a:ext cx="5740550" cy="3827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4" y="2552549"/>
            <a:ext cx="5030098" cy="3353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38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człowiek zapatrzony</a:t>
            </a:r>
            <a:endParaRPr lang="pl-PL" dirty="0"/>
          </a:p>
        </p:txBody>
      </p:sp>
      <p:pic>
        <p:nvPicPr>
          <p:cNvPr id="4" name="Kobieta - 3808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5332" y="2162287"/>
            <a:ext cx="7669006" cy="43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3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104</TotalTime>
  <Words>50</Words>
  <Application>Microsoft Office PowerPoint</Application>
  <PresentationFormat>Panoramiczny</PresentationFormat>
  <Paragraphs>9</Paragraphs>
  <Slides>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Para</vt:lpstr>
      <vt:lpstr>Pierwsi ludzie na ziemi</vt:lpstr>
      <vt:lpstr>Pierwszy człowiek : australopitek</vt:lpstr>
      <vt:lpstr>Szczątki australopitka</vt:lpstr>
      <vt:lpstr>Gdzie narodził się pierwszy człowiek</vt:lpstr>
      <vt:lpstr>Pierwsi ludzie urodzili się 4   miliony lat temu w Afryce. byli cali owłosieni nie umieli się niczym posługiwać byli mali i zgarbieni.         </vt:lpstr>
      <vt:lpstr>Człowiek współczesny </vt:lpstr>
      <vt:lpstr> człowiek zapatrzony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Początki życia pierwszych ludzi</dc:title>
  <dc:creator>Konto Microsoft</dc:creator>
  <cp:lastModifiedBy>Konto Microsoft</cp:lastModifiedBy>
  <cp:revision>12</cp:revision>
  <dcterms:created xsi:type="dcterms:W3CDTF">2022-10-28T09:54:01Z</dcterms:created>
  <dcterms:modified xsi:type="dcterms:W3CDTF">2023-01-13T11:27:45Z</dcterms:modified>
</cp:coreProperties>
</file>