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6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34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5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8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3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4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0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98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55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6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49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DA79C3F-423A-4D68-AF3D-9BBD5CC4C091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E26FD89-33BD-44F0-900A-B616F3939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12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Tajemniczy Ogród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Joanna Krzysztof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1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Główni BOHATEROWIE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Mary </a:t>
            </a:r>
            <a:r>
              <a:rPr lang="pl-PL" dirty="0" err="1" smtClean="0">
                <a:solidFill>
                  <a:srgbClr val="FF0000"/>
                </a:solidFill>
              </a:rPr>
              <a:t>Lennox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Dick </a:t>
            </a:r>
            <a:r>
              <a:rPr lang="pl-PL" dirty="0" err="1" smtClean="0">
                <a:solidFill>
                  <a:srgbClr val="FF0000"/>
                </a:solidFill>
              </a:rPr>
              <a:t>Sowerby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Colin </a:t>
            </a:r>
            <a:r>
              <a:rPr lang="pl-PL" dirty="0" err="1" smtClean="0">
                <a:solidFill>
                  <a:srgbClr val="FF0000"/>
                </a:solidFill>
              </a:rPr>
              <a:t>Craven</a:t>
            </a:r>
            <a:r>
              <a:rPr lang="pl-PL" dirty="0" smtClean="0">
                <a:solidFill>
                  <a:srgbClr val="FF0000"/>
                </a:solidFill>
              </a:rPr>
              <a:t>                                   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7" y="362025"/>
            <a:ext cx="3417261" cy="516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33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Mary </a:t>
            </a:r>
            <a:r>
              <a:rPr lang="pl-PL" dirty="0" err="1" smtClean="0"/>
              <a:t>Lennox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253802"/>
            <a:ext cx="5086253" cy="3918397"/>
          </a:xfrm>
        </p:spPr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Mary </a:t>
            </a:r>
            <a:r>
              <a:rPr lang="pl-PL" dirty="0" err="1">
                <a:solidFill>
                  <a:srgbClr val="00B050"/>
                </a:solidFill>
              </a:rPr>
              <a:t>Lennox</a:t>
            </a:r>
            <a:r>
              <a:rPr lang="pl-PL" dirty="0">
                <a:solidFill>
                  <a:srgbClr val="00B050"/>
                </a:solidFill>
              </a:rPr>
              <a:t> jest główną bohaterką </a:t>
            </a:r>
            <a:r>
              <a:rPr lang="pl-PL" dirty="0" smtClean="0">
                <a:solidFill>
                  <a:srgbClr val="00B050"/>
                </a:solidFill>
              </a:rPr>
              <a:t> powieści </a:t>
            </a:r>
            <a:r>
              <a:rPr lang="pl-PL" dirty="0">
                <a:solidFill>
                  <a:srgbClr val="00B050"/>
                </a:solidFill>
              </a:rPr>
              <a:t>Frances Hodgson Burnett: „Tajemniczy ogród”. Urodziła się w Indiach, gdzie jej ojciec był urzędnikiem administracji kolonialnej, a matka, znana ze swej urody, zajmowała się wyłącznie sobą i spędzała czas na spotkaniach towarzyskich. Rodzice nie mieli czasu dla Mary i tuż po jej narodzinach oddali ją na wychowanie hinduskiej niani, </a:t>
            </a:r>
            <a:r>
              <a:rPr lang="pl-PL" dirty="0" err="1">
                <a:solidFill>
                  <a:srgbClr val="00B050"/>
                </a:solidFill>
              </a:rPr>
              <a:t>Ayah</a:t>
            </a:r>
            <a:r>
              <a:rPr lang="pl-PL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2" y="732998"/>
            <a:ext cx="3241786" cy="45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Dick </a:t>
            </a:r>
            <a:r>
              <a:rPr lang="pl-PL" dirty="0" err="1" smtClean="0"/>
              <a:t>Sowerby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343954"/>
            <a:ext cx="5240800" cy="3828245"/>
          </a:xfrm>
        </p:spPr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Dick </a:t>
            </a:r>
            <a:r>
              <a:rPr lang="pl-PL" dirty="0" err="1">
                <a:solidFill>
                  <a:srgbClr val="00B0F0"/>
                </a:solidFill>
              </a:rPr>
              <a:t>Sowerby</a:t>
            </a:r>
            <a:r>
              <a:rPr lang="pl-PL" dirty="0">
                <a:solidFill>
                  <a:srgbClr val="00B0F0"/>
                </a:solidFill>
              </a:rPr>
              <a:t> jest młodszym bratem </a:t>
            </a:r>
            <a:r>
              <a:rPr lang="pl-PL" dirty="0" err="1">
                <a:solidFill>
                  <a:srgbClr val="00B0F0"/>
                </a:solidFill>
              </a:rPr>
              <a:t>Marthy</a:t>
            </a:r>
            <a:r>
              <a:rPr lang="pl-PL" dirty="0">
                <a:solidFill>
                  <a:srgbClr val="00B0F0"/>
                </a:solidFill>
              </a:rPr>
              <a:t> i najbliższym przyjacielem Mary </a:t>
            </a:r>
            <a:r>
              <a:rPr lang="pl-PL" dirty="0" err="1">
                <a:solidFill>
                  <a:srgbClr val="00B0F0"/>
                </a:solidFill>
              </a:rPr>
              <a:t>Lennox</a:t>
            </a:r>
            <a:r>
              <a:rPr lang="pl-PL" dirty="0">
                <a:solidFill>
                  <a:srgbClr val="00B0F0"/>
                </a:solidFill>
              </a:rPr>
              <a:t>. Mieszka wraz z matką i rodzeństwem w niewielkiej i skromnej chatce na skraju wrzosowiska. Ma dwanaście lat i wzbudza sympatię ludzi swoją zabawną i miłą powierzchownością. Ma rude włosy, zadarty nosek, zarumienione policzki i okrągłe, bardzo niebieskie oczy. Jest ubrany schludnie, choć skromnie, co świadczy o ubóstwie jego rodziny.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37" y="1021187"/>
            <a:ext cx="3434904" cy="34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Colin </a:t>
            </a:r>
            <a:r>
              <a:rPr lang="pl-PL" dirty="0" err="1" smtClean="0"/>
              <a:t>Craven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093976"/>
            <a:ext cx="4249127" cy="4078224"/>
          </a:xfrm>
        </p:spPr>
        <p:txBody>
          <a:bodyPr/>
          <a:lstStyle/>
          <a:p>
            <a:r>
              <a:rPr lang="pl-PL" dirty="0"/>
              <a:t>Colin </a:t>
            </a:r>
            <a:r>
              <a:rPr lang="pl-PL" dirty="0" err="1"/>
              <a:t>Craven</a:t>
            </a:r>
            <a:r>
              <a:rPr lang="pl-PL" dirty="0"/>
              <a:t> jest jedynym synem pana Archibalda </a:t>
            </a:r>
            <a:r>
              <a:rPr lang="pl-PL" dirty="0" err="1"/>
              <a:t>Cravena</a:t>
            </a:r>
            <a:r>
              <a:rPr lang="pl-PL" dirty="0"/>
              <a:t> i kuzynem Mary </a:t>
            </a:r>
            <a:r>
              <a:rPr lang="pl-PL" dirty="0" err="1"/>
              <a:t>Lennox</a:t>
            </a:r>
            <a:r>
              <a:rPr lang="pl-PL" dirty="0"/>
              <a:t>. Ma dziesięć lat i większość swego życia spędził, leżąc w łóżku. Jest dzieckiem ładnym, o jasnych, gęstych włosach i dużych, szarych, smutnych oczach, przysłoniętych długimi rzęsami. Jego twarz jest drobna, o ostrych rysach i skórze koloru kości słoniowej. Jest wysoki jak na swój wiek, bardzo chudy i słaby.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51" y="1066935"/>
            <a:ext cx="3216176" cy="40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Autor Książki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4693" y="2369712"/>
            <a:ext cx="3618062" cy="3454757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Frances Hodgson Burnet  (ur. 24 listopada 1849 w </a:t>
            </a:r>
            <a:r>
              <a:rPr lang="pl-PL" dirty="0" err="1" smtClean="0">
                <a:solidFill>
                  <a:srgbClr val="002060"/>
                </a:solidFill>
              </a:rPr>
              <a:t>Cheetham</a:t>
            </a:r>
            <a:r>
              <a:rPr lang="pl-PL" dirty="0" smtClean="0">
                <a:solidFill>
                  <a:srgbClr val="002060"/>
                </a:solidFill>
              </a:rPr>
              <a:t> Hill, zm. 29 października 1924 w </a:t>
            </a:r>
            <a:r>
              <a:rPr lang="pl-PL" dirty="0" err="1" smtClean="0">
                <a:solidFill>
                  <a:srgbClr val="002060"/>
                </a:solidFill>
              </a:rPr>
              <a:t>Plandome</a:t>
            </a:r>
            <a:r>
              <a:rPr lang="pl-PL" dirty="0" smtClean="0">
                <a:solidFill>
                  <a:srgbClr val="002060"/>
                </a:solidFill>
              </a:rPr>
              <a:t>) – brytyjska powieściopisarka, autorka sztuk teatralnych.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46" y="629257"/>
            <a:ext cx="3787290" cy="538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81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Ogród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093976"/>
            <a:ext cx="4223369" cy="4078224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Kiedy Mary zajrzała do ogrodu po raz pierwszy, wszystko zdawało się szare, ziemia porośnięta była rudawą trawą, a niepielęgnowane od dziesięciu lat drzewa tworzyły jednolity gąszcz. Mur pokrywały gęste i splątane pędy róż, pozbawione kwiatów i liści. Róże chwytały się też drzew, oplatając je swoimi bezlistnymi pędami.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89" y="759853"/>
            <a:ext cx="4933183" cy="3282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193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</a:t>
            </a:r>
            <a:r>
              <a:rPr lang="pl-PL" dirty="0" smtClean="0">
                <a:solidFill>
                  <a:srgbClr val="00B050"/>
                </a:solidFill>
              </a:rPr>
              <a:t>ogród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38" y="530866"/>
            <a:ext cx="4353960" cy="29729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62" y="677755"/>
            <a:ext cx="2859272" cy="3810330"/>
          </a:xfrm>
          <a:prstGeom prst="rect">
            <a:avLst/>
          </a:prstGeom>
        </p:spPr>
      </p:pic>
      <p:pic>
        <p:nvPicPr>
          <p:cNvPr id="6" name="Kwiaty - 79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0282" y="3844040"/>
            <a:ext cx="3938435" cy="2215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7328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82</TotalTime>
  <Words>316</Words>
  <Application>Microsoft Office PowerPoint</Application>
  <PresentationFormat>Panoramiczny</PresentationFormat>
  <Paragraphs>17</Paragraphs>
  <Slides>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Drewniana czcionka</vt:lpstr>
      <vt:lpstr>Tajemniczy Ogród</vt:lpstr>
      <vt:lpstr>Główni BOHATEROWIE</vt:lpstr>
      <vt:lpstr>Mary Lennox</vt:lpstr>
      <vt:lpstr>Dick Sowerby </vt:lpstr>
      <vt:lpstr>Colin Craven</vt:lpstr>
      <vt:lpstr>Autor Książki</vt:lpstr>
      <vt:lpstr>Ogród</vt:lpstr>
      <vt:lpstr>          ogród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Tajemniczy Ogród</dc:title>
  <dc:creator>Klasa_5</dc:creator>
  <cp:lastModifiedBy>Klasa_5</cp:lastModifiedBy>
  <cp:revision>11</cp:revision>
  <dcterms:created xsi:type="dcterms:W3CDTF">2022-10-28T10:10:55Z</dcterms:created>
  <dcterms:modified xsi:type="dcterms:W3CDTF">2023-01-13T11:25:35Z</dcterms:modified>
</cp:coreProperties>
</file>