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9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16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278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865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740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303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409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23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56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8935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48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962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73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12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771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29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93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76C851-007F-43ED-9F21-FFC9ADE3AC2C}" type="datetimeFigureOut">
              <a:rPr lang="pl-PL" smtClean="0"/>
              <a:t>13.01.2023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A95425-9346-4006-8211-B69C2F0421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89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filmweb.pl/film/Tajemniczy+ogr%C3%B3d-2020-839964/vo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</a:rPr>
              <a:t>Tajemniczy Ogród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Milena Młynarczyk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17" y="258747"/>
            <a:ext cx="3263384" cy="2175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35" y="3978876"/>
            <a:ext cx="3309877" cy="2170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407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  <a:latin typeface="Algerian" panose="04020705040A02060702" pitchFamily="82" charset="0"/>
              </a:rPr>
              <a:t>INFORMACJE O KSIĄŻCE</a:t>
            </a:r>
            <a:endParaRPr lang="pl-PL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accent1"/>
                </a:solidFill>
              </a:rPr>
              <a:t>Autor:</a:t>
            </a:r>
            <a:endParaRPr lang="pl-P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</a:rPr>
              <a:t>Frances Hodgson Burnett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accent1"/>
                </a:solidFill>
              </a:rPr>
              <a:t>Pierwsze tłumaczenie:</a:t>
            </a:r>
          </a:p>
          <a:p>
            <a:pPr marL="0" indent="0">
              <a:buNone/>
            </a:pPr>
            <a:r>
              <a:rPr lang="pl-PL" dirty="0"/>
              <a:t>Jadwiga </a:t>
            </a:r>
            <a:r>
              <a:rPr lang="pl-PL" dirty="0" smtClean="0"/>
              <a:t>Włodarkiewicz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accent1"/>
                </a:solidFill>
              </a:rPr>
              <a:t>Wydanie pierwsze: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tx1"/>
                </a:solidFill>
              </a:rPr>
              <a:t>1911r.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62" y="2833817"/>
            <a:ext cx="2358081" cy="2358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14" y="2556932"/>
            <a:ext cx="1934929" cy="2405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02" y="3506634"/>
            <a:ext cx="2164814" cy="1419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0575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  <a:latin typeface="Algerian" panose="04020705040A02060702" pitchFamily="82" charset="0"/>
              </a:rPr>
              <a:t>BOHATEROWIE</a:t>
            </a:r>
            <a:endParaRPr lang="pl-PL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Mary Lennox</a:t>
            </a:r>
          </a:p>
          <a:p>
            <a:r>
              <a:rPr lang="pl-PL" dirty="0" smtClean="0"/>
              <a:t>Colin Craven</a:t>
            </a:r>
          </a:p>
          <a:p>
            <a:r>
              <a:rPr lang="pl-PL" dirty="0" smtClean="0"/>
              <a:t>Dick Sowbery</a:t>
            </a:r>
          </a:p>
          <a:p>
            <a:r>
              <a:rPr lang="pl-PL" dirty="0" smtClean="0"/>
              <a:t>Marta Sowbery</a:t>
            </a:r>
          </a:p>
          <a:p>
            <a:r>
              <a:rPr lang="pl-PL" dirty="0" smtClean="0"/>
              <a:t>Ben Weatherstaff</a:t>
            </a:r>
          </a:p>
          <a:p>
            <a:r>
              <a:rPr lang="pl-PL" dirty="0" smtClean="0"/>
              <a:t>Susan Sowbery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2497894"/>
            <a:ext cx="1919417" cy="1718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00" y="2695386"/>
            <a:ext cx="2079109" cy="2638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83" y="4399864"/>
            <a:ext cx="2253050" cy="126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244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  <a:latin typeface="Algerian" panose="04020705040A02060702" pitchFamily="82" charset="0"/>
              </a:rPr>
              <a:t>STRESZCZENIE</a:t>
            </a:r>
            <a:endParaRPr lang="pl-PL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accent1"/>
                </a:solidFill>
              </a:rPr>
              <a:t>Dziewięcioletnia</a:t>
            </a:r>
            <a:r>
              <a:rPr lang="pl-PL" dirty="0">
                <a:solidFill>
                  <a:schemeClr val="tx1"/>
                </a:solidFill>
              </a:rPr>
              <a:t> Mary </a:t>
            </a:r>
            <a:r>
              <a:rPr lang="pl-PL" dirty="0" smtClean="0">
                <a:solidFill>
                  <a:schemeClr val="tx1"/>
                </a:solidFill>
              </a:rPr>
              <a:t>Lennox, </a:t>
            </a:r>
            <a:r>
              <a:rPr lang="pl-PL" dirty="0">
                <a:solidFill>
                  <a:schemeClr val="tx1"/>
                </a:solidFill>
              </a:rPr>
              <a:t>główna bohaterka powieści, przyjeżdża z Indii, gdzie się urodziła, do Anglii. Jest sierotą, jej rodzice zmarli w Indiach z powodu zarazy. Dziewczynka jest rozpieszczona, skłonna do wybuchów gniewu, samolubna, cierpi z powodu braku rodziców. Jej domem staje się Misselthwaite Manor 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- posiadłość wuja Archibalda Cravena. Dom jest ogromny i posępny, otoczony ogrodem, którego częścią jest tytułowy „tajemniczy ogród”, gdzie nikt nie ma wstępu.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/>
            </a:r>
            <a:br>
              <a:rPr lang="pl-PL" dirty="0">
                <a:solidFill>
                  <a:schemeClr val="tx1"/>
                </a:solidFill>
              </a:rPr>
            </a:b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dirty="0" smtClean="0">
                <a:solidFill>
                  <a:schemeClr val="accent1"/>
                </a:solidFill>
                <a:latin typeface="Algerian" panose="04020705040A02060702" pitchFamily="82" charset="0"/>
              </a:rPr>
              <a:t>EKRANIZACJA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1295402" y="219950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>
              <a:hlinkClick r:id="rId2"/>
            </a:endParaRPr>
          </a:p>
          <a:p>
            <a:r>
              <a:rPr lang="pl-PL" b="1" dirty="0" smtClean="0"/>
              <a:t>Reżyseria</a:t>
            </a:r>
            <a:endParaRPr lang="pl-PL" b="1" dirty="0"/>
          </a:p>
          <a:p>
            <a:r>
              <a:rPr lang="pl-PL" dirty="0">
                <a:solidFill>
                  <a:schemeClr val="accent1"/>
                </a:solidFill>
              </a:rPr>
              <a:t>Marc Munden </a:t>
            </a:r>
          </a:p>
          <a:p>
            <a:r>
              <a:rPr lang="pl-PL" b="1" dirty="0" smtClean="0"/>
              <a:t>Scenariusz</a:t>
            </a:r>
            <a:endParaRPr lang="pl-PL" b="1" dirty="0"/>
          </a:p>
          <a:p>
            <a:r>
              <a:rPr lang="pl-PL" dirty="0">
                <a:solidFill>
                  <a:schemeClr val="accent1"/>
                </a:solidFill>
              </a:rPr>
              <a:t>Jack Thorne</a:t>
            </a:r>
            <a:r>
              <a:rPr lang="pl-PL" dirty="0"/>
              <a:t> </a:t>
            </a:r>
          </a:p>
          <a:p>
            <a:r>
              <a:rPr lang="pl-PL" b="1" dirty="0" smtClean="0"/>
              <a:t>Gatunek</a:t>
            </a:r>
            <a:endParaRPr lang="pl-PL" b="1" dirty="0"/>
          </a:p>
          <a:p>
            <a:r>
              <a:rPr lang="pl-PL" dirty="0">
                <a:solidFill>
                  <a:schemeClr val="accent1"/>
                </a:solidFill>
              </a:rPr>
              <a:t>Dramat / Familijny / Fantasy</a:t>
            </a:r>
          </a:p>
          <a:p>
            <a:r>
              <a:rPr lang="pl-PL" b="1" dirty="0" smtClean="0"/>
              <a:t>Produkcja</a:t>
            </a:r>
            <a:endParaRPr lang="pl-PL" b="1" dirty="0"/>
          </a:p>
          <a:p>
            <a:r>
              <a:rPr lang="pl-PL" dirty="0">
                <a:solidFill>
                  <a:schemeClr val="accent1"/>
                </a:solidFill>
              </a:rPr>
              <a:t>Wielka Brytania / Francja / USA / Chiny</a:t>
            </a:r>
          </a:p>
          <a:p>
            <a:r>
              <a:rPr lang="pl-PL" b="1" dirty="0" smtClean="0"/>
              <a:t>Premiera</a:t>
            </a:r>
            <a:endParaRPr lang="pl-PL" b="1" dirty="0"/>
          </a:p>
          <a:p>
            <a:r>
              <a:rPr lang="pl-PL" dirty="0">
                <a:solidFill>
                  <a:schemeClr val="accent1"/>
                </a:solidFill>
              </a:rPr>
              <a:t>8 lipca 2020 (Światowa premiera) 16 października 2020 (Polska premiera kinowa) </a:t>
            </a:r>
          </a:p>
          <a:p>
            <a:r>
              <a:rPr lang="pl-PL" b="1" dirty="0" smtClean="0"/>
              <a:t>Nagrody</a:t>
            </a:r>
            <a:endParaRPr lang="pl-PL" b="1" dirty="0"/>
          </a:p>
          <a:p>
            <a:r>
              <a:rPr lang="pl-PL" dirty="0">
                <a:solidFill>
                  <a:schemeClr val="accent1"/>
                </a:solidFill>
              </a:rPr>
              <a:t>Film dostał 1 nominację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02" y="2588484"/>
            <a:ext cx="3680511" cy="2321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058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  <a:latin typeface="Algerian" panose="04020705040A02060702" pitchFamily="82" charset="0"/>
              </a:rPr>
              <a:t>Przyroda</a:t>
            </a:r>
            <a:endParaRPr lang="pl-PL" dirty="0">
              <a:solidFill>
                <a:schemeClr val="accent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tak - 933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</p:spTree>
    <p:extLst>
      <p:ext uri="{BB962C8B-B14F-4D97-AF65-F5344CB8AC3E}">
        <p14:creationId xmlns:p14="http://schemas.microsoft.com/office/powerpoint/2010/main" val="86940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105</TotalTime>
  <Words>163</Words>
  <Application>Microsoft Office PowerPoint</Application>
  <PresentationFormat>Panoramiczny</PresentationFormat>
  <Paragraphs>33</Paragraphs>
  <Slides>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Algerian</vt:lpstr>
      <vt:lpstr>Arial</vt:lpstr>
      <vt:lpstr>Garamond</vt:lpstr>
      <vt:lpstr>Organiczny</vt:lpstr>
      <vt:lpstr>Tajemniczy Ogród</vt:lpstr>
      <vt:lpstr>INFORMACJE O KSIĄŻCE</vt:lpstr>
      <vt:lpstr>BOHATEROWIE</vt:lpstr>
      <vt:lpstr>STRESZCZENIE</vt:lpstr>
      <vt:lpstr> EKRANIZACJA</vt:lpstr>
      <vt:lpstr>Przyroda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Tajemniczy Ogród</dc:title>
  <dc:creator>Klasa_5</dc:creator>
  <cp:lastModifiedBy>Klasa_5</cp:lastModifiedBy>
  <cp:revision>10</cp:revision>
  <dcterms:created xsi:type="dcterms:W3CDTF">2022-10-28T09:54:52Z</dcterms:created>
  <dcterms:modified xsi:type="dcterms:W3CDTF">2023-01-13T11:26:09Z</dcterms:modified>
</cp:coreProperties>
</file>