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sldIdLst>
    <p:sldId id="256" r:id="rId2"/>
    <p:sldId id="261" r:id="rId3"/>
    <p:sldId id="257" r:id="rId4"/>
    <p:sldId id="260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sa5" initials="k" lastIdx="1" clrIdx="0">
    <p:extLst>
      <p:ext uri="{19B8F6BF-5375-455C-9EA6-DF929625EA0E}">
        <p15:presenceInfo xmlns:p15="http://schemas.microsoft.com/office/powerpoint/2012/main" userId="klasa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08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63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44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841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83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80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840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2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53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1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74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42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00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67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64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A174-5AE6-411F-9BF7-EFDA795EBFA0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1441B8-492C-4796-AF01-C65B8479BD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06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53A02D-9667-4DBC-9CD9-37DD135C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83" y="1238184"/>
            <a:ext cx="7766936" cy="1646302"/>
          </a:xfrm>
        </p:spPr>
        <p:txBody>
          <a:bodyPr/>
          <a:lstStyle/>
          <a:p>
            <a:r>
              <a:rPr lang="pl-PL" dirty="0"/>
              <a:t>Tajemniczy ogród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FB809CD8-C0CE-4EF3-9DF1-3DFBF8F68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422" y="1422960"/>
            <a:ext cx="6395156" cy="3239350"/>
          </a:xfrm>
        </p:spPr>
        <p:txBody>
          <a:bodyPr>
            <a:normAutofit/>
          </a:bodyPr>
          <a:lstStyle/>
          <a:p>
            <a:r>
              <a:rPr lang="pl-PL" dirty="0"/>
              <a:t>Maks kl. 5</a:t>
            </a:r>
          </a:p>
        </p:txBody>
      </p:sp>
      <p:pic>
        <p:nvPicPr>
          <p:cNvPr id="6" name="Park - 3610">
            <a:hlinkClick r:id="" action="ppaction://media"/>
            <a:extLst>
              <a:ext uri="{FF2B5EF4-FFF2-40B4-BE49-F238E27FC236}">
                <a16:creationId xmlns:a16="http://schemas.microsoft.com/office/drawing/2014/main" id="{045D6553-0AD7-46F5-8017-ECFC8AE4D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422" y="3069262"/>
            <a:ext cx="4543778" cy="2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6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994E8EE-F3F4-452A-8BCA-DDA96137E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257">
            <a:off x="4136804" y="555735"/>
            <a:ext cx="4929734" cy="3286489"/>
          </a:xfrm>
          <a:prstGeom prst="rect">
            <a:avLst/>
          </a:prstGeom>
        </p:spPr>
      </p:pic>
      <p:pic>
        <p:nvPicPr>
          <p:cNvPr id="5" name="Natura - 38678">
            <a:hlinkClick r:id="" action="ppaction://media"/>
            <a:extLst>
              <a:ext uri="{FF2B5EF4-FFF2-40B4-BE49-F238E27FC236}">
                <a16:creationId xmlns:a16="http://schemas.microsoft.com/office/drawing/2014/main" id="{D43124CA-7C14-4C54-9F56-038D4AAE7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827" y="3775108"/>
            <a:ext cx="3463835" cy="194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82DA20-8718-4077-B024-13B9500AD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6" y="440267"/>
            <a:ext cx="3352799" cy="1964266"/>
          </a:xfrm>
        </p:spPr>
        <p:txBody>
          <a:bodyPr>
            <a:normAutofit fontScale="90000"/>
          </a:bodyPr>
          <a:lstStyle/>
          <a:p>
            <a:r>
              <a:rPr lang="pl-PL" sz="5300" dirty="0"/>
              <a:t>Autor książki   </a:t>
            </a:r>
            <a:br>
              <a:rPr lang="pl-PL" sz="5300" dirty="0"/>
            </a:br>
            <a:br>
              <a:rPr lang="pl-PL" sz="5300" dirty="0"/>
            </a:br>
            <a:br>
              <a:rPr lang="pl-PL" sz="5300" dirty="0"/>
            </a:br>
            <a:br>
              <a:rPr lang="pl-PL" sz="5300" dirty="0"/>
            </a:br>
            <a:br>
              <a:rPr lang="pl-PL" sz="5300" dirty="0"/>
            </a:br>
            <a:br>
              <a:rPr lang="pl-PL" sz="5300" dirty="0"/>
            </a:br>
            <a:r>
              <a:rPr lang="pl-PL" dirty="0"/>
              <a:t>Frances Hodgson Burnett</a:t>
            </a:r>
            <a:endParaRPr lang="pl-PL" sz="6000" dirty="0"/>
          </a:p>
        </p:txBody>
      </p:sp>
      <p:pic>
        <p:nvPicPr>
          <p:cNvPr id="2050" name="Picture 2" descr="Frances Hodgson Burnett – Wikipedia, wolna encyklopedia">
            <a:extLst>
              <a:ext uri="{FF2B5EF4-FFF2-40B4-BE49-F238E27FC236}">
                <a16:creationId xmlns:a16="http://schemas.microsoft.com/office/drawing/2014/main" id="{9670373B-DABE-4E54-A6EC-A4744EDA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32" y="908455"/>
            <a:ext cx="3524468" cy="502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88673C-201E-46AE-AA31-CDE2062D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4" y="665871"/>
            <a:ext cx="8596668" cy="1320800"/>
          </a:xfrm>
        </p:spPr>
        <p:txBody>
          <a:bodyPr/>
          <a:lstStyle/>
          <a:p>
            <a:r>
              <a:rPr lang="pl-PL" dirty="0"/>
              <a:t>Ogród</a:t>
            </a:r>
          </a:p>
        </p:txBody>
      </p:sp>
      <p:pic>
        <p:nvPicPr>
          <p:cNvPr id="3074" name="Picture 2" descr="Tajemniczy ogród (2020) - Filmweb">
            <a:extLst>
              <a:ext uri="{FF2B5EF4-FFF2-40B4-BE49-F238E27FC236}">
                <a16:creationId xmlns:a16="http://schemas.microsoft.com/office/drawing/2014/main" id="{0669F67E-6B67-44F2-BECC-4EC38CFB43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4" y="2717223"/>
            <a:ext cx="4185619" cy="26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70A255F2-F015-4661-8933-4122DAD49E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01" y="2717223"/>
            <a:ext cx="2352182" cy="3305175"/>
          </a:xfrm>
        </p:spPr>
      </p:pic>
    </p:spTree>
    <p:extLst>
      <p:ext uri="{BB962C8B-B14F-4D97-AF65-F5344CB8AC3E}">
        <p14:creationId xmlns:p14="http://schemas.microsoft.com/office/powerpoint/2010/main" val="37010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7E8DE-1DDB-422E-A8C3-6B2366F4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96668" cy="1320800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Prócz warstwy obyczajowej, książka daje też wyraz przekonaniu o uzdrowicielskiej, wręcz mistycznej sile natury. Ludzie pozostający w silnym z nią związku są zdrowi i mocni (także moralnie), czego przykładem jest </a:t>
            </a:r>
            <a:r>
              <a:rPr lang="pl-PL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Dickon</a:t>
            </a:r>
            <a:r>
              <a:rPr lang="pl-PL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Sowerby</a:t>
            </a:r>
            <a:r>
              <a:rPr lang="pl-PL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owo „dziecko natury". Ozdrowieńczego jej oddziaływania doświadczają także inni jej bohaterowie: Mary </a:t>
            </a:r>
            <a:r>
              <a:rPr lang="pl-PL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Lennox</a:t>
            </a:r>
            <a:r>
              <a:rPr lang="pl-PL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oderwana od angielskich korzeni, jest brzydka – zmienia się to po powrocie do ojczyzny i poddaniu się mocy przyrody. W tej tezie widoczne są wpływy</a:t>
            </a:r>
            <a:endParaRPr lang="pl-PL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Ilustracja">
            <a:extLst>
              <a:ext uri="{FF2B5EF4-FFF2-40B4-BE49-F238E27FC236}">
                <a16:creationId xmlns:a16="http://schemas.microsoft.com/office/drawing/2014/main" id="{3CE869FE-B012-4D36-81F0-C142C37F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21" y="2026356"/>
            <a:ext cx="2353293" cy="35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99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5427A2-6998-4E7B-B5E9-585593EC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Bohaterowie</a:t>
            </a:r>
          </a:p>
        </p:txBody>
      </p:sp>
      <p:pic>
        <p:nvPicPr>
          <p:cNvPr id="4098" name="Picture 2" descr="Jak dobrze znasz lekturę &quot;Tajemniczy Ogród&quot;? | sameQuizy">
            <a:extLst>
              <a:ext uri="{FF2B5EF4-FFF2-40B4-BE49-F238E27FC236}">
                <a16:creationId xmlns:a16="http://schemas.microsoft.com/office/drawing/2014/main" id="{47C806F7-4534-4707-B2C7-CCA228C32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0" y="1349254"/>
            <a:ext cx="3414090" cy="31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ckon Sowerby">
            <a:extLst>
              <a:ext uri="{FF2B5EF4-FFF2-40B4-BE49-F238E27FC236}">
                <a16:creationId xmlns:a16="http://schemas.microsoft.com/office/drawing/2014/main" id="{E85D805D-E83E-466A-87DC-8C72A4D6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0367">
            <a:off x="6497347" y="371298"/>
            <a:ext cx="2555318" cy="31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Quiz- Tajemnicy Ogród | sameQuizy">
            <a:extLst>
              <a:ext uri="{FF2B5EF4-FFF2-40B4-BE49-F238E27FC236}">
                <a16:creationId xmlns:a16="http://schemas.microsoft.com/office/drawing/2014/main" id="{5A9817EF-E9C6-4858-B2DA-EE744028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67" y="3270415"/>
            <a:ext cx="31877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8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</TotalTime>
  <Words>101</Words>
  <Application>Microsoft Office PowerPoint</Application>
  <PresentationFormat>Panoramiczny</PresentationFormat>
  <Paragraphs>6</Paragraphs>
  <Slides>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Faseta</vt:lpstr>
      <vt:lpstr>Tajemniczy ogród</vt:lpstr>
      <vt:lpstr>Prezentacja programu PowerPoint</vt:lpstr>
      <vt:lpstr>Autor książki         Frances Hodgson Burnett</vt:lpstr>
      <vt:lpstr>Ogród</vt:lpstr>
      <vt:lpstr>Prócz warstwy obyczajowej, książka daje też wyraz przekonaniu o uzdrowicielskiej, wręcz mistycznej sile natury. Ludzie pozostający w silnym z nią związku są zdrowi i mocni (także moralnie), czego przykładem jest Dickon Sowerby, owo „dziecko natury". Ozdrowieńczego jej oddziaływania doświadczają także inni jej bohaterowie: Mary Lennox, oderwana od angielskich korzeni, jest brzydka – zmienia się to po powrocie do ojczyzny i poddaniu się mocy przyrody. W tej tezie widoczne są wpływy</vt:lpstr>
      <vt:lpstr>Bohaterowie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Tajemniczy ogród</dc:title>
  <dc:creator>klasa5</dc:creator>
  <cp:lastModifiedBy>klasa5</cp:lastModifiedBy>
  <cp:revision>13</cp:revision>
  <dcterms:created xsi:type="dcterms:W3CDTF">2022-10-28T09:54:04Z</dcterms:created>
  <dcterms:modified xsi:type="dcterms:W3CDTF">2023-01-13T11:30:26Z</dcterms:modified>
</cp:coreProperties>
</file>