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32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352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11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83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74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636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8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127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79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25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77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38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98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19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14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53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8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B9FD9-3AC0-4E03-AAB8-E2106367EC88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05EB-D898-4D41-A9B8-A58CD635ED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0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JxIYb6ejqQ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12136" y="257577"/>
            <a:ext cx="7392472" cy="1867437"/>
          </a:xfrm>
        </p:spPr>
        <p:txBody>
          <a:bodyPr>
            <a:normAutofit/>
          </a:bodyPr>
          <a:lstStyle/>
          <a:p>
            <a:pPr algn="l"/>
            <a:r>
              <a:rPr lang="pl-PL" sz="4400" dirty="0">
                <a:latin typeface="Broadway" panose="04040905080B02020502" pitchFamily="82" charset="0"/>
              </a:rPr>
              <a:t>Tajemniczy ogród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70890" y="2125014"/>
            <a:ext cx="3483735" cy="685800"/>
          </a:xfrm>
        </p:spPr>
        <p:txBody>
          <a:bodyPr/>
          <a:lstStyle/>
          <a:p>
            <a:r>
              <a:rPr lang="pl-PL" dirty="0"/>
              <a:t>Julia Radoń</a:t>
            </a:r>
          </a:p>
        </p:txBody>
      </p:sp>
    </p:spTree>
    <p:extLst>
      <p:ext uri="{BB962C8B-B14F-4D97-AF65-F5344CB8AC3E}">
        <p14:creationId xmlns:p14="http://schemas.microsoft.com/office/powerpoint/2010/main" val="55152795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9549" y="596948"/>
            <a:ext cx="10650829" cy="729576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latin typeface="Broadway" panose="04040905080B02020502" pitchFamily="82" charset="0"/>
              </a:rPr>
              <a:t>Autor: Frances Hodgson Burnett</a:t>
            </a:r>
            <a:br>
              <a:rPr lang="pl-PL" dirty="0">
                <a:latin typeface="Broadway" panose="04040905080B02020502" pitchFamily="82" charset="0"/>
              </a:rPr>
            </a:br>
            <a:br>
              <a:rPr lang="pl-PL" dirty="0">
                <a:latin typeface="Broadway" panose="04040905080B02020502" pitchFamily="82" charset="0"/>
              </a:rPr>
            </a:br>
            <a:endParaRPr lang="pl-PL" dirty="0">
              <a:latin typeface="Broadway" panose="04040905080B02020502" pitchFamily="82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82" y="1020531"/>
            <a:ext cx="5327507" cy="49037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63" y="1064332"/>
            <a:ext cx="4859951" cy="48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18133"/>
            <a:ext cx="12192000" cy="1293028"/>
          </a:xfrm>
        </p:spPr>
        <p:txBody>
          <a:bodyPr>
            <a:normAutofit/>
          </a:bodyPr>
          <a:lstStyle/>
          <a:p>
            <a:pPr algn="l"/>
            <a:r>
              <a:rPr lang="pl-PL" sz="3600" dirty="0">
                <a:latin typeface="Broadway" panose="04040905080B02020502" pitchFamily="82" charset="0"/>
              </a:rPr>
              <a:t>Odkrycie  tajemniczego ogrodu przez mary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78" y="2057401"/>
            <a:ext cx="2680192" cy="4024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2034696"/>
            <a:ext cx="6096000" cy="40697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540228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0160" y="764373"/>
            <a:ext cx="9841230" cy="1293028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Bernard MT Condensed" panose="02050806060905020404" pitchFamily="18" charset="0"/>
              </a:rPr>
              <a:t>                         Poznanie </a:t>
            </a:r>
            <a:r>
              <a:rPr lang="pl-PL" dirty="0" err="1">
                <a:latin typeface="Bernard MT Condensed" panose="02050806060905020404" pitchFamily="18" charset="0"/>
              </a:rPr>
              <a:t>dicka</a:t>
            </a:r>
            <a:r>
              <a:rPr lang="pl-PL" dirty="0">
                <a:latin typeface="Bernard MT Condensed" panose="02050806060905020404" pitchFamily="18" charset="0"/>
              </a:rPr>
              <a:t> </a:t>
            </a:r>
            <a:br>
              <a:rPr lang="pl-PL" dirty="0">
                <a:latin typeface="Bernard MT Condensed" panose="020508060609050204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DICK był miłym chłopcem lubił zwierzęta. DICK BARDZO CZĘSTO SPĘDZAŁ CZAS NA WRZOSOWISKU. DICK BYŁ SPOKOJNY ŻYCZLIWY 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489" y="2635999"/>
            <a:ext cx="6148947" cy="34557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50" y="2635999"/>
            <a:ext cx="4763274" cy="34557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353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" y="940138"/>
            <a:ext cx="5172501" cy="3607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DJxIYb6ejq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93893" y="630653"/>
            <a:ext cx="5122196" cy="2881235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280" y="3939164"/>
            <a:ext cx="3852860" cy="26410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05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96</TotalTime>
  <Words>39</Words>
  <Application>Microsoft Office PowerPoint</Application>
  <PresentationFormat>Panoramiczny</PresentationFormat>
  <Paragraphs>5</Paragraphs>
  <Slides>5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Bernard MT Condensed</vt:lpstr>
      <vt:lpstr>Broadway</vt:lpstr>
      <vt:lpstr>Century Gothic</vt:lpstr>
      <vt:lpstr>Times New Roman</vt:lpstr>
      <vt:lpstr>Para</vt:lpstr>
      <vt:lpstr>Tajemniczy ogród </vt:lpstr>
      <vt:lpstr>Autor: Frances Hodgson Burnett  </vt:lpstr>
      <vt:lpstr>Odkrycie  tajemniczego ogrodu przez mary</vt:lpstr>
      <vt:lpstr>                         Poznanie dicka  DICK był miłym chłopcem lubił zwierzęta. DICK BARDZO CZĘSTO SPĘDZAŁ CZAS NA WRZOSOWISKU. DICK BYŁ SPOKOJNY ŻYCZLIWY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Klasa_5</dc:creator>
  <cp:lastModifiedBy>Grażyna Słowik</cp:lastModifiedBy>
  <cp:revision>12</cp:revision>
  <dcterms:created xsi:type="dcterms:W3CDTF">2022-10-28T09:58:24Z</dcterms:created>
  <dcterms:modified xsi:type="dcterms:W3CDTF">2023-01-31T12:32:29Z</dcterms:modified>
</cp:coreProperties>
</file>