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30" autoAdjust="0"/>
  </p:normalViewPr>
  <p:slideViewPr>
    <p:cSldViewPr snapToGrid="0">
      <p:cViewPr varScale="1">
        <p:scale>
          <a:sx n="78" d="100"/>
          <a:sy n="78" d="100"/>
        </p:scale>
        <p:origin x="7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5628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818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492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0044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6726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5780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3725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8611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884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87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529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005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714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280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703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8527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55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31FF3-BB2E-4E1A-B764-F6171F76AA85}" type="datetimeFigureOut">
              <a:rPr lang="pl-PL" smtClean="0"/>
              <a:t>31.01.2023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13D34-5970-4941-99AE-465DF9FEA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14557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JA i moje przygody </a:t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/>
              <a:t>Dawid Kawa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602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 w zerówce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0" y="764373"/>
            <a:ext cx="3520496" cy="555036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352" y="1674864"/>
            <a:ext cx="6910848" cy="518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9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 w parku linowym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9382" cy="683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61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Klocki lego zamek        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680" y="1744805"/>
            <a:ext cx="6967269" cy="48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26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Miasto </a:t>
            </a:r>
            <a:r>
              <a:rPr lang="pl-PL" dirty="0" err="1"/>
              <a:t>zklocków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527" y="2432170"/>
            <a:ext cx="6638745" cy="4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18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Klocki lego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59" y="2311879"/>
            <a:ext cx="6061494" cy="454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01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Klocki lego                                 </a:t>
            </a:r>
            <a:r>
              <a:rPr lang="pl-PL" sz="1050" dirty="0"/>
              <a:t>Dawid kawa</a:t>
            </a:r>
            <a:r>
              <a:rPr lang="pl-PL" dirty="0"/>
              <a:t> </a:t>
            </a:r>
          </a:p>
        </p:txBody>
      </p:sp>
      <p:pic>
        <p:nvPicPr>
          <p:cNvPr id="3" name="Superman - 370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97864"/>
            <a:ext cx="8284684" cy="4660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561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</Template>
  <TotalTime>48</TotalTime>
  <Words>28</Words>
  <Application>Microsoft Office PowerPoint</Application>
  <PresentationFormat>Panoramiczny</PresentationFormat>
  <Paragraphs>8</Paragraphs>
  <Slides>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Para</vt:lpstr>
      <vt:lpstr>JA i moje przygody    </vt:lpstr>
      <vt:lpstr>Ja w zerówce </vt:lpstr>
      <vt:lpstr>Ja w parku linowym</vt:lpstr>
      <vt:lpstr>Klocki lego zamek         </vt:lpstr>
      <vt:lpstr>Miasto zklocków</vt:lpstr>
      <vt:lpstr>Klocki lego </vt:lpstr>
      <vt:lpstr>Klocki lego                                 Dawid kawa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</dc:title>
  <dc:creator>Klasa_5</dc:creator>
  <cp:lastModifiedBy>Grażyna Słowik</cp:lastModifiedBy>
  <cp:revision>8</cp:revision>
  <dcterms:created xsi:type="dcterms:W3CDTF">2022-11-25T11:10:12Z</dcterms:created>
  <dcterms:modified xsi:type="dcterms:W3CDTF">2023-01-31T12:33:36Z</dcterms:modified>
</cp:coreProperties>
</file>